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27"/>
  </p:notesMasterIdLst>
  <p:sldIdLst>
    <p:sldId id="266" r:id="rId5"/>
    <p:sldId id="279" r:id="rId6"/>
    <p:sldId id="267" r:id="rId7"/>
    <p:sldId id="278" r:id="rId8"/>
    <p:sldId id="281" r:id="rId9"/>
    <p:sldId id="257" r:id="rId10"/>
    <p:sldId id="269" r:id="rId11"/>
    <p:sldId id="270" r:id="rId12"/>
    <p:sldId id="271" r:id="rId13"/>
    <p:sldId id="282" r:id="rId14"/>
    <p:sldId id="283" r:id="rId15"/>
    <p:sldId id="284" r:id="rId16"/>
    <p:sldId id="285" r:id="rId17"/>
    <p:sldId id="287" r:id="rId18"/>
    <p:sldId id="272" r:id="rId19"/>
    <p:sldId id="277" r:id="rId20"/>
    <p:sldId id="273" r:id="rId21"/>
    <p:sldId id="274" r:id="rId22"/>
    <p:sldId id="280" r:id="rId23"/>
    <p:sldId id="286" r:id="rId24"/>
    <p:sldId id="275"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C82CE-4109-48FE-9CFE-59B51D544A59}">
          <p14:sldIdLst>
            <p14:sldId id="266"/>
            <p14:sldId id="279"/>
            <p14:sldId id="267"/>
            <p14:sldId id="278"/>
            <p14:sldId id="281"/>
            <p14:sldId id="257"/>
            <p14:sldId id="269"/>
            <p14:sldId id="270"/>
            <p14:sldId id="271"/>
            <p14:sldId id="282"/>
            <p14:sldId id="283"/>
            <p14:sldId id="284"/>
            <p14:sldId id="285"/>
            <p14:sldId id="287"/>
            <p14:sldId id="272"/>
            <p14:sldId id="277"/>
            <p14:sldId id="273"/>
            <p14:sldId id="274"/>
            <p14:sldId id="280"/>
            <p14:sldId id="28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16" d="100"/>
          <a:sy n="116" d="100"/>
        </p:scale>
        <p:origin x="120" y="22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6.png"/><Relationship Id="rId6" Type="http://schemas.openxmlformats.org/officeDocument/2006/relationships/image" Target="../media/image8.svg"/><Relationship Id="rId5" Type="http://schemas.openxmlformats.org/officeDocument/2006/relationships/image" Target="../media/image8.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IN" dirty="0">
              <a:latin typeface="Cambria" panose="02040503050406030204" pitchFamily="18" charset="0"/>
              <a:ea typeface="Cambria" panose="02040503050406030204" pitchFamily="18" charset="0"/>
            </a:rPr>
            <a:t>Features </a:t>
          </a:r>
          <a:endParaRPr lang="en-US" dirty="0">
            <a:latin typeface="Cambria" panose="02040503050406030204" pitchFamily="18" charset="0"/>
            <a:ea typeface="Cambria" panose="02040503050406030204" pitchFamily="18" charset="0"/>
          </a:endParaRP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IN" dirty="0">
              <a:latin typeface="Cambria" panose="02040503050406030204" pitchFamily="18" charset="0"/>
              <a:ea typeface="Cambria" panose="02040503050406030204" pitchFamily="18" charset="0"/>
            </a:rPr>
            <a:t>Interface </a:t>
          </a:r>
          <a:endParaRPr lang="en-US" dirty="0">
            <a:latin typeface="Cambria" panose="02040503050406030204" pitchFamily="18" charset="0"/>
            <a:ea typeface="Cambria" panose="02040503050406030204" pitchFamily="18" charset="0"/>
          </a:endParaRP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IN" dirty="0">
              <a:latin typeface="Cambria" panose="02040503050406030204" pitchFamily="18" charset="0"/>
              <a:ea typeface="Cambria" panose="02040503050406030204" pitchFamily="18" charset="0"/>
            </a:rPr>
            <a:t>Other </a:t>
          </a:r>
          <a:endParaRPr lang="en-US" dirty="0">
            <a:latin typeface="Cambria" panose="02040503050406030204" pitchFamily="18" charset="0"/>
            <a:ea typeface="Cambria" panose="02040503050406030204" pitchFamily="18" charset="0"/>
          </a:endParaRP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IN"/>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IN"/>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IN"/>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IN"/>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6/18/2023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4916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6/18/2023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7886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904746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937117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635637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898854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92705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40628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8010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6614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4187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49827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8788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6681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06969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6/18/2023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87506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6/18/2023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7595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B83234-995D-4149-8E1E-BC120E9070D5}" type="datetime1">
              <a:rPr lang="en-US" smtClean="0"/>
              <a:t>6/18/2023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9035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xmlns=""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E9347C47-EF1D-4B02-906B-219155AD8D0F}"/>
              </a:ext>
            </a:extLst>
          </p:cNvPr>
          <p:cNvSpPr>
            <a:spLocks noGrp="1"/>
          </p:cNvSpPr>
          <p:nvPr>
            <p:ph type="ctrTitle"/>
          </p:nvPr>
        </p:nvSpPr>
        <p:spPr>
          <a:xfrm>
            <a:off x="5080000" y="3429001"/>
            <a:ext cx="6486187" cy="1990246"/>
          </a:xfrm>
        </p:spPr>
        <p:txBody>
          <a:bodyPr>
            <a:normAutofit/>
          </a:bodyPr>
          <a:lstStyle/>
          <a:p>
            <a:pPr algn="l"/>
            <a:r>
              <a:rPr lang="en-US" sz="5400" dirty="0" err="1">
                <a:solidFill>
                  <a:srgbClr val="FFFFFF"/>
                </a:solidFill>
                <a:latin typeface="Algerian" panose="04020705040A02060702" pitchFamily="82" charset="0"/>
              </a:rPr>
              <a:t>Ranaghat</a:t>
            </a:r>
            <a:r>
              <a:rPr lang="en-US" sz="5400" dirty="0">
                <a:solidFill>
                  <a:srgbClr val="FFFFFF"/>
                </a:solidFill>
                <a:latin typeface="Algerian" panose="04020705040A02060702" pitchFamily="82" charset="0"/>
              </a:rPr>
              <a:t> gov </a:t>
            </a:r>
            <a:r>
              <a:rPr lang="en-US" sz="5400" dirty="0" err="1">
                <a:solidFill>
                  <a:srgbClr val="FFFFFF"/>
                </a:solidFill>
                <a:latin typeface="Algerian" panose="04020705040A02060702" pitchFamily="82" charset="0"/>
              </a:rPr>
              <a:t>iti</a:t>
            </a:r>
            <a:r>
              <a:rPr lang="en-US" sz="5400" dirty="0">
                <a:solidFill>
                  <a:srgbClr val="FFFFFF"/>
                </a:solidFill>
                <a:latin typeface="Algerian" panose="04020705040A02060702" pitchFamily="82" charset="0"/>
              </a:rPr>
              <a:t> </a:t>
            </a:r>
          </a:p>
        </p:txBody>
      </p:sp>
      <p:sp>
        <p:nvSpPr>
          <p:cNvPr id="3" name="Subtitle 2">
            <a:extLst>
              <a:ext uri="{FF2B5EF4-FFF2-40B4-BE49-F238E27FC236}">
                <a16:creationId xmlns:a16="http://schemas.microsoft.com/office/drawing/2014/main" xmlns="" id="{36A0527F-C5FD-4E9B-9F21-5D1FBA31314B}"/>
              </a:ext>
            </a:extLst>
          </p:cNvPr>
          <p:cNvSpPr>
            <a:spLocks noGrp="1"/>
          </p:cNvSpPr>
          <p:nvPr>
            <p:ph type="subTitle" idx="1"/>
          </p:nvPr>
        </p:nvSpPr>
        <p:spPr>
          <a:xfrm>
            <a:off x="5080000" y="5283200"/>
            <a:ext cx="6486187" cy="667912"/>
          </a:xfrm>
        </p:spPr>
        <p:txBody>
          <a:bodyPr>
            <a:normAutofit/>
          </a:bodyPr>
          <a:lstStyle/>
          <a:p>
            <a:pPr algn="l">
              <a:spcAft>
                <a:spcPts val="600"/>
              </a:spcAft>
            </a:pPr>
            <a:r>
              <a:rPr lang="en-IN" sz="2400" dirty="0">
                <a:solidFill>
                  <a:srgbClr val="FFFFFF"/>
                </a:solidFill>
                <a:latin typeface="Arial Rounded MT Bold" panose="020F0704030504030204" pitchFamily="34" charset="0"/>
              </a:rPr>
              <a:t>Topic - :Collage Main Website Design </a:t>
            </a:r>
            <a:endParaRPr lang="en-US" sz="2400" dirty="0">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548" y="0"/>
            <a:ext cx="10018713" cy="1752599"/>
          </a:xfrm>
        </p:spPr>
        <p:txBody>
          <a:bodyPr/>
          <a:lstStyle/>
          <a:p>
            <a:r>
              <a:rPr lang="en-US" dirty="0" smtClean="0">
                <a:latin typeface="Algerian" panose="04020705040A02060702" pitchFamily="82" charset="0"/>
              </a:rPr>
              <a:t>ABOUT-US page</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4260" y="1582493"/>
            <a:ext cx="8690546" cy="4900685"/>
          </a:xfrm>
          <a:prstGeom prst="rect">
            <a:avLst/>
          </a:prstGeom>
          <a:ln>
            <a:noFill/>
          </a:ln>
          <a:effectLst>
            <a:softEdge rad="112500"/>
          </a:effectLst>
        </p:spPr>
      </p:pic>
    </p:spTree>
    <p:extLst>
      <p:ext uri="{BB962C8B-B14F-4D97-AF65-F5344CB8AC3E}">
        <p14:creationId xmlns:p14="http://schemas.microsoft.com/office/powerpoint/2010/main" val="81099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latin typeface="Algerian" panose="04020705040A02060702" pitchFamily="82" charset="0"/>
              </a:rPr>
              <a:t>Course page</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984" y="1701284"/>
            <a:ext cx="8403365" cy="4750317"/>
          </a:xfrm>
          <a:prstGeom prst="rect">
            <a:avLst/>
          </a:prstGeom>
          <a:ln>
            <a:noFill/>
          </a:ln>
          <a:effectLst>
            <a:softEdge rad="112500"/>
          </a:effectLst>
        </p:spPr>
      </p:pic>
    </p:spTree>
    <p:extLst>
      <p:ext uri="{BB962C8B-B14F-4D97-AF65-F5344CB8AC3E}">
        <p14:creationId xmlns:p14="http://schemas.microsoft.com/office/powerpoint/2010/main" val="3259991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latin typeface="Algerian" panose="04020705040A02060702" pitchFamily="82" charset="0"/>
              </a:rPr>
              <a:t>BLOG PAGE</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0289" y="1752599"/>
            <a:ext cx="8386751" cy="4734456"/>
          </a:xfrm>
          <a:prstGeom prst="rect">
            <a:avLst/>
          </a:prstGeom>
          <a:ln>
            <a:noFill/>
          </a:ln>
          <a:effectLst>
            <a:softEdge rad="112500"/>
          </a:effectLst>
        </p:spPr>
      </p:pic>
    </p:spTree>
    <p:extLst>
      <p:ext uri="{BB962C8B-B14F-4D97-AF65-F5344CB8AC3E}">
        <p14:creationId xmlns:p14="http://schemas.microsoft.com/office/powerpoint/2010/main" val="686582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549" y="0"/>
            <a:ext cx="10018713" cy="1752599"/>
          </a:xfrm>
        </p:spPr>
        <p:txBody>
          <a:bodyPr/>
          <a:lstStyle/>
          <a:p>
            <a:r>
              <a:rPr lang="en-US" dirty="0" smtClean="0">
                <a:latin typeface="Algerian" panose="04020705040A02060702" pitchFamily="82" charset="0"/>
              </a:rPr>
              <a:t>CONTACT-US PAGE</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1925" y="1959276"/>
            <a:ext cx="8780478" cy="4630995"/>
          </a:xfrm>
          <a:prstGeom prst="rect">
            <a:avLst/>
          </a:prstGeom>
          <a:ln>
            <a:noFill/>
          </a:ln>
          <a:effectLst>
            <a:softEdge rad="112500"/>
          </a:effectLst>
        </p:spPr>
      </p:pic>
    </p:spTree>
    <p:extLst>
      <p:ext uri="{BB962C8B-B14F-4D97-AF65-F5344CB8AC3E}">
        <p14:creationId xmlns:p14="http://schemas.microsoft.com/office/powerpoint/2010/main" val="3051546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556951"/>
          </a:xfrm>
        </p:spPr>
        <p:txBody>
          <a:bodyPr/>
          <a:lstStyle/>
          <a:p>
            <a:r>
              <a:rPr lang="en-US" dirty="0" smtClean="0">
                <a:latin typeface="Algerian" panose="04020705040A02060702" pitchFamily="82" charset="0"/>
              </a:rPr>
              <a:t>OUR FACILITIES</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911" y="1408669"/>
            <a:ext cx="8898977" cy="5025081"/>
          </a:xfrm>
          <a:prstGeom prst="rect">
            <a:avLst/>
          </a:prstGeom>
          <a:ln>
            <a:noFill/>
          </a:ln>
          <a:effectLst>
            <a:softEdge rad="112500"/>
          </a:effectLst>
        </p:spPr>
      </p:pic>
    </p:spTree>
    <p:extLst>
      <p:ext uri="{BB962C8B-B14F-4D97-AF65-F5344CB8AC3E}">
        <p14:creationId xmlns:p14="http://schemas.microsoft.com/office/powerpoint/2010/main" val="2513955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80A33D-535C-36D2-5ECD-2C5D1ED23C19}"/>
              </a:ext>
            </a:extLst>
          </p:cNvPr>
          <p:cNvSpPr>
            <a:spLocks noGrp="1"/>
          </p:cNvSpPr>
          <p:nvPr>
            <p:ph type="title"/>
          </p:nvPr>
        </p:nvSpPr>
        <p:spPr>
          <a:xfrm>
            <a:off x="1498598" y="102459"/>
            <a:ext cx="10018713" cy="835974"/>
          </a:xfrm>
        </p:spPr>
        <p:txBody>
          <a:bodyPr/>
          <a:lstStyle/>
          <a:p>
            <a:pPr algn="ctr"/>
            <a:r>
              <a:rPr lang="en-IN" dirty="0">
                <a:latin typeface="Algerian" panose="04020705040A02060702" pitchFamily="82" charset="0"/>
              </a:rPr>
              <a:t>Attractive Navigation Button’s </a:t>
            </a:r>
          </a:p>
        </p:txBody>
      </p:sp>
      <p:pic>
        <p:nvPicPr>
          <p:cNvPr id="5" name="Content Placeholder 4">
            <a:extLst>
              <a:ext uri="{FF2B5EF4-FFF2-40B4-BE49-F238E27FC236}">
                <a16:creationId xmlns:a16="http://schemas.microsoft.com/office/drawing/2014/main" xmlns="" id="{B283B736-2108-AB53-BE81-7F0B41FCDADA}"/>
              </a:ext>
            </a:extLst>
          </p:cNvPr>
          <p:cNvPicPr>
            <a:picLocks noGrp="1" noChangeAspect="1"/>
          </p:cNvPicPr>
          <p:nvPr>
            <p:ph idx="1"/>
          </p:nvPr>
        </p:nvPicPr>
        <p:blipFill rotWithShape="1">
          <a:blip r:embed="rId2"/>
          <a:srcRect l="48480" t="1750" r="2032" b="71384"/>
          <a:stretch/>
        </p:blipFill>
        <p:spPr>
          <a:xfrm>
            <a:off x="2042525" y="982069"/>
            <a:ext cx="5036930" cy="2157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136" y="938433"/>
            <a:ext cx="2751187" cy="2904031"/>
          </a:xfrm>
          <a:prstGeom prst="rect">
            <a:avLst/>
          </a:prstGeom>
          <a:scene3d>
            <a:camera prst="orthographicFront"/>
            <a:lightRig rig="threePt" dir="t"/>
          </a:scene3d>
          <a:sp3d>
            <a:bevelB/>
          </a:sp3d>
        </p:spPr>
      </p:pic>
      <p:sp>
        <p:nvSpPr>
          <p:cNvPr id="6" name="TextBox 5"/>
          <p:cNvSpPr txBox="1"/>
          <p:nvPr/>
        </p:nvSpPr>
        <p:spPr>
          <a:xfrm>
            <a:off x="3484119" y="3139111"/>
            <a:ext cx="1906614" cy="369332"/>
          </a:xfrm>
          <a:prstGeom prst="rect">
            <a:avLst/>
          </a:prstGeom>
          <a:noFill/>
        </p:spPr>
        <p:txBody>
          <a:bodyPr wrap="square" rtlCol="0">
            <a:spAutoFit/>
          </a:bodyPr>
          <a:lstStyle/>
          <a:p>
            <a:pPr algn="ctr"/>
            <a:r>
              <a:rPr lang="en-US" b="1" u="sng" dirty="0" smtClean="0">
                <a:latin typeface="Arial Rounded MT Bold" panose="020F0704030504030204" pitchFamily="34" charset="0"/>
              </a:rPr>
              <a:t>Pc Navigation</a:t>
            </a:r>
            <a:endParaRPr lang="en-IN" b="1" u="sng" dirty="0">
              <a:latin typeface="Arial Rounded MT Bold" panose="020F0704030504030204" pitchFamily="34" charset="0"/>
            </a:endParaRPr>
          </a:p>
        </p:txBody>
      </p:sp>
      <p:sp>
        <p:nvSpPr>
          <p:cNvPr id="7" name="TextBox 6"/>
          <p:cNvSpPr txBox="1"/>
          <p:nvPr/>
        </p:nvSpPr>
        <p:spPr>
          <a:xfrm>
            <a:off x="8311976" y="3842464"/>
            <a:ext cx="2169505" cy="369332"/>
          </a:xfrm>
          <a:prstGeom prst="rect">
            <a:avLst/>
          </a:prstGeom>
          <a:noFill/>
        </p:spPr>
        <p:txBody>
          <a:bodyPr wrap="none" rtlCol="0">
            <a:spAutoFit/>
          </a:bodyPr>
          <a:lstStyle/>
          <a:p>
            <a:r>
              <a:rPr lang="en-US" b="1" u="sng" dirty="0" smtClean="0">
                <a:latin typeface="Arial Rounded MT Bold" panose="020F0704030504030204" pitchFamily="34" charset="0"/>
              </a:rPr>
              <a:t>Mobile Navigation</a:t>
            </a:r>
            <a:endParaRPr lang="en-IN" b="1" u="sng" dirty="0">
              <a:latin typeface="Arial Rounded MT Bold" panose="020F0704030504030204" pitchFamily="34" charset="0"/>
            </a:endParaRPr>
          </a:p>
        </p:txBody>
      </p:sp>
      <p:sp>
        <p:nvSpPr>
          <p:cNvPr id="8" name="TextBox 7"/>
          <p:cNvSpPr txBox="1"/>
          <p:nvPr/>
        </p:nvSpPr>
        <p:spPr>
          <a:xfrm>
            <a:off x="7876979" y="5084833"/>
            <a:ext cx="2895344" cy="707886"/>
          </a:xfrm>
          <a:prstGeom prst="rect">
            <a:avLst/>
          </a:prstGeom>
          <a:noFill/>
        </p:spPr>
        <p:txBody>
          <a:bodyPr wrap="none" rtlCol="0">
            <a:spAutoFit/>
          </a:bodyPr>
          <a:lstStyle/>
          <a:p>
            <a:r>
              <a:rPr lang="en-US" sz="2000" b="1" dirty="0" smtClean="0"/>
              <a:t>Example of </a:t>
            </a:r>
            <a:br>
              <a:rPr lang="en-US" sz="2000" b="1" dirty="0" smtClean="0"/>
            </a:br>
            <a:r>
              <a:rPr lang="en-US" sz="2000" b="1" dirty="0" smtClean="0"/>
              <a:t>@media for Navigations</a:t>
            </a:r>
            <a:endParaRPr lang="en-IN" sz="20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636" y="3508443"/>
            <a:ext cx="2400635" cy="3229426"/>
          </a:xfrm>
          <a:prstGeom prst="rect">
            <a:avLst/>
          </a:prstGeom>
        </p:spPr>
      </p:pic>
    </p:spTree>
    <p:extLst>
      <p:ext uri="{BB962C8B-B14F-4D97-AF65-F5344CB8AC3E}">
        <p14:creationId xmlns:p14="http://schemas.microsoft.com/office/powerpoint/2010/main" val="15411721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
            <a:ext cx="10018713" cy="669756"/>
          </a:xfrm>
        </p:spPr>
        <p:txBody>
          <a:bodyPr>
            <a:normAutofit fontScale="90000"/>
          </a:bodyPr>
          <a:lstStyle/>
          <a:p>
            <a:r>
              <a:rPr lang="en-US" sz="6000" dirty="0" smtClean="0">
                <a:solidFill>
                  <a:schemeClr val="bg2">
                    <a:lumMod val="25000"/>
                  </a:schemeClr>
                </a:solidFill>
                <a:latin typeface="Algerian" panose="04020705040A02060702" pitchFamily="82" charset="0"/>
              </a:rPr>
              <a:t>Footer</a:t>
            </a:r>
            <a:endParaRPr lang="en-IN" sz="6000" dirty="0">
              <a:solidFill>
                <a:schemeClr val="bg2">
                  <a:lumMod val="25000"/>
                </a:schemeClr>
              </a:solidFill>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1" y="669756"/>
            <a:ext cx="10018712" cy="1896456"/>
          </a:xfrm>
        </p:spPr>
      </p:pic>
      <p:sp>
        <p:nvSpPr>
          <p:cNvPr id="5" name="TextBox 4"/>
          <p:cNvSpPr txBox="1"/>
          <p:nvPr/>
        </p:nvSpPr>
        <p:spPr>
          <a:xfrm>
            <a:off x="4150590" y="2710592"/>
            <a:ext cx="5108386" cy="369332"/>
          </a:xfrm>
          <a:prstGeom prst="rect">
            <a:avLst/>
          </a:prstGeom>
          <a:noFill/>
        </p:spPr>
        <p:txBody>
          <a:bodyPr wrap="none" rtlCol="0">
            <a:spAutoFit/>
          </a:bodyPr>
          <a:lstStyle/>
          <a:p>
            <a:r>
              <a:rPr lang="en-US" dirty="0" smtClean="0">
                <a:latin typeface="Arial Rounded MT Bold" panose="020F0704030504030204" pitchFamily="34" charset="0"/>
              </a:rPr>
              <a:t>We also added footer section in every pages</a:t>
            </a:r>
            <a:endParaRPr lang="en-IN" dirty="0">
              <a:latin typeface="Arial Rounded MT Bold" panose="020F07040305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381" y="3079924"/>
            <a:ext cx="2527917" cy="37032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015" y="3218128"/>
            <a:ext cx="2857899" cy="3553321"/>
          </a:xfrm>
          <a:prstGeom prst="rect">
            <a:avLst/>
          </a:prstGeom>
        </p:spPr>
      </p:pic>
      <p:sp>
        <p:nvSpPr>
          <p:cNvPr id="8" name="TextBox 7"/>
          <p:cNvSpPr txBox="1"/>
          <p:nvPr/>
        </p:nvSpPr>
        <p:spPr>
          <a:xfrm>
            <a:off x="6704783" y="4460625"/>
            <a:ext cx="2857899" cy="646331"/>
          </a:xfrm>
          <a:prstGeom prst="rect">
            <a:avLst/>
          </a:prstGeom>
          <a:noFill/>
        </p:spPr>
        <p:txBody>
          <a:bodyPr wrap="square" rtlCol="0">
            <a:spAutoFit/>
          </a:bodyPr>
          <a:lstStyle/>
          <a:p>
            <a:r>
              <a:rPr lang="en-US" sz="3600" b="1" dirty="0" smtClean="0">
                <a:solidFill>
                  <a:schemeClr val="bg1"/>
                </a:solidFill>
              </a:rPr>
              <a:t>Example </a:t>
            </a:r>
            <a:r>
              <a:rPr lang="en-US" sz="3600" b="1" dirty="0" err="1" smtClean="0">
                <a:solidFill>
                  <a:schemeClr val="bg1"/>
                </a:solidFill>
              </a:rPr>
              <a:t>Css</a:t>
            </a:r>
            <a:endParaRPr lang="en-IN" sz="3600" b="1" dirty="0">
              <a:solidFill>
                <a:schemeClr val="bg1"/>
              </a:solidFill>
            </a:endParaRPr>
          </a:p>
        </p:txBody>
      </p:sp>
    </p:spTree>
    <p:extLst>
      <p:ext uri="{BB962C8B-B14F-4D97-AF65-F5344CB8AC3E}">
        <p14:creationId xmlns:p14="http://schemas.microsoft.com/office/powerpoint/2010/main" val="2165255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74F48D-A98A-B56B-84DB-9119548A63E2}"/>
              </a:ext>
            </a:extLst>
          </p:cNvPr>
          <p:cNvSpPr>
            <a:spLocks noGrp="1"/>
          </p:cNvSpPr>
          <p:nvPr>
            <p:ph type="title"/>
          </p:nvPr>
        </p:nvSpPr>
        <p:spPr>
          <a:xfrm>
            <a:off x="1541461" y="152320"/>
            <a:ext cx="10018713" cy="1033543"/>
          </a:xfrm>
        </p:spPr>
        <p:txBody>
          <a:bodyPr/>
          <a:lstStyle/>
          <a:p>
            <a:r>
              <a:rPr lang="en-IN" dirty="0">
                <a:latin typeface="Algerian" panose="04020705040A02060702" pitchFamily="82" charset="0"/>
              </a:rPr>
              <a:t>Quick Response </a:t>
            </a:r>
            <a:r>
              <a:rPr lang="en-IN" dirty="0" err="1">
                <a:latin typeface="Algerian" panose="04020705040A02060702" pitchFamily="82" charset="0"/>
              </a:rPr>
              <a:t>ContactUS</a:t>
            </a:r>
            <a:r>
              <a:rPr lang="en-IN" dirty="0">
                <a:latin typeface="Algerian" panose="04020705040A02060702" pitchFamily="82" charset="0"/>
              </a:rPr>
              <a:t> From </a:t>
            </a:r>
          </a:p>
        </p:txBody>
      </p:sp>
      <p:pic>
        <p:nvPicPr>
          <p:cNvPr id="5" name="Content Placeholder 4">
            <a:extLst>
              <a:ext uri="{FF2B5EF4-FFF2-40B4-BE49-F238E27FC236}">
                <a16:creationId xmlns:a16="http://schemas.microsoft.com/office/drawing/2014/main" xmlns="" id="{135B3A59-F32B-4C0F-FAF6-3BCE30817D5D}"/>
              </a:ext>
            </a:extLst>
          </p:cNvPr>
          <p:cNvPicPr>
            <a:picLocks noGrp="1" noChangeAspect="1"/>
          </p:cNvPicPr>
          <p:nvPr>
            <p:ph idx="1"/>
          </p:nvPr>
        </p:nvPicPr>
        <p:blipFill rotWithShape="1">
          <a:blip r:embed="rId2"/>
          <a:srcRect l="1" t="1652" r="43569"/>
          <a:stretch/>
        </p:blipFill>
        <p:spPr>
          <a:xfrm>
            <a:off x="2152202" y="1185863"/>
            <a:ext cx="4115696" cy="448310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089" y="1185863"/>
            <a:ext cx="3230726" cy="4273072"/>
          </a:xfrm>
          <a:prstGeom prst="rect">
            <a:avLst/>
          </a:prstGeom>
        </p:spPr>
      </p:pic>
      <p:sp>
        <p:nvSpPr>
          <p:cNvPr id="4" name="TextBox 3"/>
          <p:cNvSpPr txBox="1"/>
          <p:nvPr/>
        </p:nvSpPr>
        <p:spPr>
          <a:xfrm>
            <a:off x="7800543" y="5460045"/>
            <a:ext cx="1588897" cy="369332"/>
          </a:xfrm>
          <a:prstGeom prst="rect">
            <a:avLst/>
          </a:prstGeom>
          <a:noFill/>
        </p:spPr>
        <p:txBody>
          <a:bodyPr wrap="none" rtlCol="0">
            <a:spAutoFit/>
          </a:bodyPr>
          <a:lstStyle/>
          <a:p>
            <a:r>
              <a:rPr lang="en-US" b="1" dirty="0" smtClean="0"/>
              <a:t>Example  PHP</a:t>
            </a:r>
            <a:endParaRPr lang="en-IN" b="1" dirty="0"/>
          </a:p>
        </p:txBody>
      </p:sp>
    </p:spTree>
    <p:extLst>
      <p:ext uri="{BB962C8B-B14F-4D97-AF65-F5344CB8AC3E}">
        <p14:creationId xmlns:p14="http://schemas.microsoft.com/office/powerpoint/2010/main" val="3229994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A1BB0CB-20AF-4AF2-FA6A-5F9E0D781CF7}"/>
              </a:ext>
            </a:extLst>
          </p:cNvPr>
          <p:cNvSpPr>
            <a:spLocks noGrp="1"/>
          </p:cNvSpPr>
          <p:nvPr>
            <p:ph type="title"/>
          </p:nvPr>
        </p:nvSpPr>
        <p:spPr>
          <a:xfrm>
            <a:off x="1424126" y="0"/>
            <a:ext cx="10018713" cy="1752599"/>
          </a:xfrm>
        </p:spPr>
        <p:txBody>
          <a:bodyPr/>
          <a:lstStyle/>
          <a:p>
            <a:r>
              <a:rPr lang="en-IN" dirty="0">
                <a:ln w="0"/>
                <a:solidFill>
                  <a:schemeClr val="accent1"/>
                </a:solidFill>
                <a:effectLst>
                  <a:outerShdw blurRad="38100" dist="25400" dir="5400000" algn="ctr" rotWithShape="0">
                    <a:srgbClr val="6E747A">
                      <a:alpha val="43000"/>
                    </a:srgbClr>
                  </a:outerShdw>
                </a:effectLst>
                <a:latin typeface="Algerian" panose="04020705040A02060702" pitchFamily="82" charset="0"/>
                <a:ea typeface="Cambria" panose="02040503050406030204" pitchFamily="18" charset="0"/>
              </a:rPr>
              <a:t>And Other’s </a:t>
            </a:r>
          </a:p>
        </p:txBody>
      </p:sp>
      <p:pic>
        <p:nvPicPr>
          <p:cNvPr id="10" name="Content Placeholder 9">
            <a:extLst>
              <a:ext uri="{FF2B5EF4-FFF2-40B4-BE49-F238E27FC236}">
                <a16:creationId xmlns:a16="http://schemas.microsoft.com/office/drawing/2014/main" xmlns="" id="{BB450C2B-5D94-F156-91B4-AA14330E422E}"/>
              </a:ext>
            </a:extLst>
          </p:cNvPr>
          <p:cNvPicPr>
            <a:picLocks noGrp="1" noChangeAspect="1"/>
          </p:cNvPicPr>
          <p:nvPr>
            <p:ph sz="half" idx="2"/>
          </p:nvPr>
        </p:nvPicPr>
        <p:blipFill>
          <a:blip r:embed="rId2"/>
          <a:stretch>
            <a:fillRect/>
          </a:stretch>
        </p:blipFill>
        <p:spPr>
          <a:xfrm>
            <a:off x="1931989" y="1588887"/>
            <a:ext cx="3708699" cy="231793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2" name="Content Placeholder 11">
            <a:extLst>
              <a:ext uri="{FF2B5EF4-FFF2-40B4-BE49-F238E27FC236}">
                <a16:creationId xmlns:a16="http://schemas.microsoft.com/office/drawing/2014/main" xmlns="" id="{1B488978-BA66-622C-C6BE-8A87CFEC38EC}"/>
              </a:ext>
            </a:extLst>
          </p:cNvPr>
          <p:cNvPicPr>
            <a:picLocks noGrp="1" noChangeAspect="1"/>
          </p:cNvPicPr>
          <p:nvPr>
            <p:ph sz="quarter" idx="4"/>
          </p:nvPr>
        </p:nvPicPr>
        <p:blipFill>
          <a:blip r:embed="rId3"/>
          <a:stretch>
            <a:fillRect/>
          </a:stretch>
        </p:blipFill>
        <p:spPr>
          <a:xfrm>
            <a:off x="5931713" y="1588887"/>
            <a:ext cx="3708700" cy="231793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13">
            <a:extLst>
              <a:ext uri="{FF2B5EF4-FFF2-40B4-BE49-F238E27FC236}">
                <a16:creationId xmlns:a16="http://schemas.microsoft.com/office/drawing/2014/main" xmlns="" id="{1F527FED-5E1E-2A08-3281-2AED57933524}"/>
              </a:ext>
            </a:extLst>
          </p:cNvPr>
          <p:cNvPicPr>
            <a:picLocks noChangeAspect="1"/>
          </p:cNvPicPr>
          <p:nvPr/>
        </p:nvPicPr>
        <p:blipFill>
          <a:blip r:embed="rId4"/>
          <a:stretch>
            <a:fillRect/>
          </a:stretch>
        </p:blipFill>
        <p:spPr>
          <a:xfrm>
            <a:off x="2483457" y="4123964"/>
            <a:ext cx="3856616" cy="24103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6" name="Picture 15">
            <a:extLst>
              <a:ext uri="{FF2B5EF4-FFF2-40B4-BE49-F238E27FC236}">
                <a16:creationId xmlns:a16="http://schemas.microsoft.com/office/drawing/2014/main" xmlns="" id="{E708605B-7433-956A-E952-BE13193232EF}"/>
              </a:ext>
            </a:extLst>
          </p:cNvPr>
          <p:cNvPicPr>
            <a:picLocks noChangeAspect="1"/>
          </p:cNvPicPr>
          <p:nvPr/>
        </p:nvPicPr>
        <p:blipFill>
          <a:blip r:embed="rId5"/>
          <a:stretch>
            <a:fillRect/>
          </a:stretch>
        </p:blipFill>
        <p:spPr>
          <a:xfrm>
            <a:off x="6280402" y="4216412"/>
            <a:ext cx="3708699" cy="231793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4785834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par>
                          <p:cTn id="14" fill="hold">
                            <p:stCondLst>
                              <p:cond delay="3000"/>
                            </p:stCondLst>
                            <p:childTnLst>
                              <p:par>
                                <p:cTn id="15" presetID="21"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par>
                          <p:cTn id="18" fill="hold">
                            <p:stCondLst>
                              <p:cond delay="5000"/>
                            </p:stCondLst>
                            <p:childTnLst>
                              <p:par>
                                <p:cTn id="19" presetID="21"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childTnLst>
                          </p:cTn>
                        </p:par>
                        <p:par>
                          <p:cTn id="22" fill="hold">
                            <p:stCondLst>
                              <p:cond delay="7000"/>
                            </p:stCondLst>
                            <p:childTnLst>
                              <p:par>
                                <p:cTn id="23" presetID="21" presetClass="entr" presetSubtype="1"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32347"/>
            <a:ext cx="10018713" cy="757989"/>
          </a:xfrm>
        </p:spPr>
        <p:txBody>
          <a:bodyPr/>
          <a:lstStyle/>
          <a:p>
            <a:r>
              <a:rPr lang="en-US" b="1" dirty="0" smtClean="0">
                <a:solidFill>
                  <a:schemeClr val="accent5">
                    <a:lumMod val="75000"/>
                  </a:schemeClr>
                </a:solidFill>
                <a:latin typeface="Arial Rounded MT Bold" panose="020F0704030504030204" pitchFamily="34" charset="0"/>
              </a:rPr>
              <a:t>BUTTON Example</a:t>
            </a:r>
            <a:endParaRPr lang="en-IN" b="1" dirty="0">
              <a:solidFill>
                <a:schemeClr val="accent5">
                  <a:lumMod val="75000"/>
                </a:schemeClr>
              </a:solidFill>
              <a:latin typeface="Arial Rounded MT Bold" panose="020F0704030504030204" pitchFamily="34" charset="0"/>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93602" y="961536"/>
            <a:ext cx="2377826" cy="1047749"/>
          </a:xfrm>
        </p:spPr>
      </p:pic>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302894" y="2095159"/>
            <a:ext cx="2559243" cy="527764"/>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113" y="3014622"/>
            <a:ext cx="2916803" cy="2755207"/>
          </a:xfrm>
          <a:prstGeom prst="rect">
            <a:avLst/>
          </a:prstGeom>
        </p:spPr>
      </p:pic>
      <p:sp>
        <p:nvSpPr>
          <p:cNvPr id="10" name="TextBox 9"/>
          <p:cNvSpPr txBox="1"/>
          <p:nvPr/>
        </p:nvSpPr>
        <p:spPr>
          <a:xfrm>
            <a:off x="2277120" y="2622923"/>
            <a:ext cx="792205" cy="369332"/>
          </a:xfrm>
          <a:prstGeom prst="rect">
            <a:avLst/>
          </a:prstGeom>
          <a:noFill/>
        </p:spPr>
        <p:txBody>
          <a:bodyPr wrap="none" rtlCol="0">
            <a:spAutoFit/>
          </a:bodyPr>
          <a:lstStyle/>
          <a:p>
            <a:r>
              <a:rPr lang="en-US" b="1" u="sng" dirty="0" smtClean="0"/>
              <a:t>HTML</a:t>
            </a:r>
            <a:endParaRPr lang="en-IN" b="1" u="sng" dirty="0"/>
          </a:p>
        </p:txBody>
      </p:sp>
      <p:sp>
        <p:nvSpPr>
          <p:cNvPr id="11" name="TextBox 10"/>
          <p:cNvSpPr txBox="1"/>
          <p:nvPr/>
        </p:nvSpPr>
        <p:spPr>
          <a:xfrm>
            <a:off x="2087806" y="5814563"/>
            <a:ext cx="585417" cy="369332"/>
          </a:xfrm>
          <a:prstGeom prst="rect">
            <a:avLst/>
          </a:prstGeom>
          <a:noFill/>
        </p:spPr>
        <p:txBody>
          <a:bodyPr wrap="none" rtlCol="0">
            <a:spAutoFit/>
          </a:bodyPr>
          <a:lstStyle/>
          <a:p>
            <a:r>
              <a:rPr lang="en-US" b="1" u="sng" dirty="0" smtClean="0"/>
              <a:t>CSS</a:t>
            </a:r>
            <a:endParaRPr lang="en-IN" b="1" u="sng"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960" y="890336"/>
            <a:ext cx="1914792" cy="96252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7362" y="2095159"/>
            <a:ext cx="2777491" cy="477658"/>
          </a:xfrm>
          <a:prstGeom prst="rect">
            <a:avLst/>
          </a:prstGeom>
        </p:spPr>
      </p:pic>
      <p:sp>
        <p:nvSpPr>
          <p:cNvPr id="14" name="Rectangle 13"/>
          <p:cNvSpPr/>
          <p:nvPr/>
        </p:nvSpPr>
        <p:spPr>
          <a:xfrm>
            <a:off x="5915253" y="2574552"/>
            <a:ext cx="792205" cy="369332"/>
          </a:xfrm>
          <a:prstGeom prst="rect">
            <a:avLst/>
          </a:prstGeom>
        </p:spPr>
        <p:txBody>
          <a:bodyPr wrap="none">
            <a:spAutoFit/>
          </a:bodyPr>
          <a:lstStyle/>
          <a:p>
            <a:r>
              <a:rPr lang="en-US" b="1" u="sng" dirty="0"/>
              <a:t>HTML</a:t>
            </a:r>
            <a:endParaRPr lang="en-IN" b="1" u="sng"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0766" y="890336"/>
            <a:ext cx="1695687" cy="1076475"/>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21389" y="2067922"/>
            <a:ext cx="2581635" cy="504895"/>
          </a:xfrm>
          <a:prstGeom prst="rect">
            <a:avLst/>
          </a:prstGeom>
        </p:spPr>
      </p:pic>
      <p:sp>
        <p:nvSpPr>
          <p:cNvPr id="17" name="Rectangle 16"/>
          <p:cNvSpPr/>
          <p:nvPr/>
        </p:nvSpPr>
        <p:spPr>
          <a:xfrm>
            <a:off x="9816103" y="2574552"/>
            <a:ext cx="792205" cy="369332"/>
          </a:xfrm>
          <a:prstGeom prst="rect">
            <a:avLst/>
          </a:prstGeom>
        </p:spPr>
        <p:txBody>
          <a:bodyPr wrap="none">
            <a:spAutoFit/>
          </a:bodyPr>
          <a:lstStyle/>
          <a:p>
            <a:r>
              <a:rPr lang="en-US" b="1" u="sng" dirty="0"/>
              <a:t>HTML</a:t>
            </a:r>
            <a:endParaRPr lang="en-IN" b="1" u="sng" dirty="0"/>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888" y="3004255"/>
            <a:ext cx="2992438" cy="2765574"/>
          </a:xfrm>
          <a:prstGeom prst="rect">
            <a:avLst/>
          </a:prstGeom>
        </p:spPr>
      </p:pic>
      <p:sp>
        <p:nvSpPr>
          <p:cNvPr id="19" name="Rectangle 18"/>
          <p:cNvSpPr/>
          <p:nvPr/>
        </p:nvSpPr>
        <p:spPr>
          <a:xfrm>
            <a:off x="6018646" y="5769829"/>
            <a:ext cx="585417" cy="369332"/>
          </a:xfrm>
          <a:prstGeom prst="rect">
            <a:avLst/>
          </a:prstGeom>
        </p:spPr>
        <p:txBody>
          <a:bodyPr wrap="none">
            <a:spAutoFit/>
          </a:bodyPr>
          <a:lstStyle/>
          <a:p>
            <a:r>
              <a:rPr lang="en-US" b="1" u="sng" dirty="0"/>
              <a:t>CSS</a:t>
            </a:r>
            <a:endParaRPr lang="en-IN" b="1" u="sng"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3803" y="2979253"/>
            <a:ext cx="2916803" cy="2755207"/>
          </a:xfrm>
          <a:prstGeom prst="rect">
            <a:avLst/>
          </a:prstGeom>
        </p:spPr>
      </p:pic>
      <p:sp>
        <p:nvSpPr>
          <p:cNvPr id="21" name="Rectangle 20"/>
          <p:cNvSpPr/>
          <p:nvPr/>
        </p:nvSpPr>
        <p:spPr>
          <a:xfrm>
            <a:off x="10073874" y="5769829"/>
            <a:ext cx="585417" cy="369332"/>
          </a:xfrm>
          <a:prstGeom prst="rect">
            <a:avLst/>
          </a:prstGeom>
        </p:spPr>
        <p:txBody>
          <a:bodyPr wrap="none">
            <a:spAutoFit/>
          </a:bodyPr>
          <a:lstStyle/>
          <a:p>
            <a:r>
              <a:rPr lang="en-US" b="1" u="sng" dirty="0"/>
              <a:t>CSS</a:t>
            </a:r>
            <a:endParaRPr lang="en-IN" b="1" u="sng" dirty="0"/>
          </a:p>
        </p:txBody>
      </p:sp>
    </p:spTree>
    <p:extLst>
      <p:ext uri="{BB962C8B-B14F-4D97-AF65-F5344CB8AC3E}">
        <p14:creationId xmlns:p14="http://schemas.microsoft.com/office/powerpoint/2010/main" val="2156243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threePt" dir="t"/>
            </a:scene3d>
            <a:sp3d extrusionH="57150">
              <a:bevelT w="38100" h="38100"/>
            </a:sp3d>
          </a:bodyPr>
          <a:lstStyle/>
          <a:p>
            <a:r>
              <a:rPr lang="en-IN" sz="6600" b="1" dirty="0" smtClean="0">
                <a:solidFill>
                  <a:srgbClr val="FF0000"/>
                </a:solidFill>
                <a:latin typeface="Cooper Black" panose="0208090404030B020404" pitchFamily="18" charset="0"/>
              </a:rPr>
              <a:t>DISCLAIMER</a:t>
            </a:r>
            <a:endParaRPr lang="en-IN" sz="6600" b="1" dirty="0">
              <a:solidFill>
                <a:srgbClr val="FF0000"/>
              </a:solidFill>
              <a:latin typeface="Cooper Black" panose="0208090404030B020404" pitchFamily="18" charset="0"/>
            </a:endParaRPr>
          </a:p>
        </p:txBody>
      </p:sp>
      <p:sp>
        <p:nvSpPr>
          <p:cNvPr id="3" name="Content Placeholder 2"/>
          <p:cNvSpPr>
            <a:spLocks noGrp="1"/>
          </p:cNvSpPr>
          <p:nvPr>
            <p:ph idx="1"/>
          </p:nvPr>
        </p:nvSpPr>
        <p:spPr/>
        <p:txBody>
          <a:bodyPr>
            <a:noAutofit/>
            <a:scene3d>
              <a:camera prst="orthographicFront"/>
              <a:lightRig rig="threePt" dir="t"/>
            </a:scene3d>
            <a:sp3d extrusionH="57150" contourW="12700">
              <a:bevelT w="38100" h="38100"/>
              <a:contourClr>
                <a:schemeClr val="tx1">
                  <a:lumMod val="95000"/>
                  <a:lumOff val="5000"/>
                </a:schemeClr>
              </a:contourClr>
            </a:sp3d>
          </a:bodyPr>
          <a:lstStyle/>
          <a:p>
            <a:pPr marL="0" indent="0" algn="ctr">
              <a:buNone/>
            </a:pPr>
            <a:r>
              <a:rPr lang="en-US" sz="3600" b="1" dirty="0">
                <a:solidFill>
                  <a:srgbClr val="FF0000"/>
                </a:solidFill>
                <a:latin typeface="Arial Rounded MT Bold" panose="020F0704030504030204" pitchFamily="34" charset="0"/>
              </a:rPr>
              <a:t>The content on this website is fictional and does not use real names or person pictures for privacy reasons. Any resemblance to actual individuals, living or deceased, is purely coincidental.</a:t>
            </a:r>
            <a:endParaRPr lang="en-IN" sz="3600" b="1"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3302441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0636"/>
            <a:ext cx="10018713" cy="1198647"/>
          </a:xfrm>
        </p:spPr>
        <p:txBody>
          <a:bodyPr/>
          <a:lstStyle/>
          <a:p>
            <a:r>
              <a:rPr lang="en-US" dirty="0" smtClean="0">
                <a:solidFill>
                  <a:srgbClr val="00B050"/>
                </a:solidFill>
                <a:latin typeface="Arial Black" panose="020B0A04020102020204" pitchFamily="34" charset="0"/>
              </a:rPr>
              <a:t>SECURITY</a:t>
            </a:r>
            <a:endParaRPr lang="en-IN" dirty="0">
              <a:solidFill>
                <a:srgbClr val="00B050"/>
              </a:solidFill>
              <a:latin typeface="Arial Black" panose="020B0A04020102020204" pitchFamily="34" charset="0"/>
            </a:endParaRPr>
          </a:p>
        </p:txBody>
      </p:sp>
      <p:sp>
        <p:nvSpPr>
          <p:cNvPr id="3" name="Text Placeholder 2"/>
          <p:cNvSpPr>
            <a:spLocks noGrp="1"/>
          </p:cNvSpPr>
          <p:nvPr>
            <p:ph type="body" idx="1"/>
          </p:nvPr>
        </p:nvSpPr>
        <p:spPr>
          <a:xfrm>
            <a:off x="1628245" y="2667000"/>
            <a:ext cx="4607188" cy="576262"/>
          </a:xfrm>
        </p:spPr>
        <p:txBody>
          <a:bodyPr/>
          <a:lstStyle/>
          <a:p>
            <a:pPr algn="ctr"/>
            <a:r>
              <a:rPr lang="en-US" b="1" dirty="0" smtClean="0"/>
              <a:t>HTTP</a:t>
            </a:r>
            <a:endParaRPr lang="en-IN" b="1" dirty="0"/>
          </a:p>
        </p:txBody>
      </p:sp>
      <p:sp>
        <p:nvSpPr>
          <p:cNvPr id="4" name="Content Placeholder 3"/>
          <p:cNvSpPr>
            <a:spLocks noGrp="1"/>
          </p:cNvSpPr>
          <p:nvPr>
            <p:ph sz="half" idx="2"/>
          </p:nvPr>
        </p:nvSpPr>
        <p:spPr>
          <a:xfrm>
            <a:off x="1484310" y="3335336"/>
            <a:ext cx="4941203" cy="2801853"/>
          </a:xfrm>
        </p:spPr>
        <p:txBody>
          <a:bodyPr>
            <a:normAutofit fontScale="92500" lnSpcReduction="20000"/>
          </a:bodyPr>
          <a:lstStyle/>
          <a:p>
            <a:r>
              <a:rPr lang="en-US" dirty="0">
                <a:latin typeface="Arial Rounded MT Bold" panose="020F0704030504030204" pitchFamily="34" charset="0"/>
              </a:rPr>
              <a:t>HTTP is a protocol used for transmitting data over the internet. It operates on top of the TCP/IP protocol and is considered to be insecure because the data transmitted between the client (web browser) and the server is not encrypted. This means that if someone intercepts the communication, they can potentially read or modify the data being transmitted. HTTP is commonly used for regular web pages, where security is not a critical concern.</a:t>
            </a:r>
            <a:endParaRPr lang="en-IN" dirty="0">
              <a:latin typeface="Arial Rounded MT Bold" panose="020F0704030504030204" pitchFamily="34" charset="0"/>
            </a:endParaRPr>
          </a:p>
        </p:txBody>
      </p:sp>
      <p:sp>
        <p:nvSpPr>
          <p:cNvPr id="5" name="Text Placeholder 4"/>
          <p:cNvSpPr>
            <a:spLocks noGrp="1"/>
          </p:cNvSpPr>
          <p:nvPr>
            <p:ph type="body" sz="quarter" idx="3"/>
          </p:nvPr>
        </p:nvSpPr>
        <p:spPr>
          <a:xfrm>
            <a:off x="6880486" y="2667000"/>
            <a:ext cx="4622537" cy="576262"/>
          </a:xfrm>
        </p:spPr>
        <p:txBody>
          <a:bodyPr/>
          <a:lstStyle/>
          <a:p>
            <a:pPr algn="ctr"/>
            <a:r>
              <a:rPr lang="en-US" b="1" dirty="0" smtClean="0"/>
              <a:t>HTTPS</a:t>
            </a:r>
            <a:endParaRPr lang="en-IN" b="1" dirty="0"/>
          </a:p>
        </p:txBody>
      </p:sp>
      <p:sp>
        <p:nvSpPr>
          <p:cNvPr id="6" name="Content Placeholder 5"/>
          <p:cNvSpPr>
            <a:spLocks noGrp="1"/>
          </p:cNvSpPr>
          <p:nvPr>
            <p:ph sz="quarter" idx="4"/>
          </p:nvPr>
        </p:nvSpPr>
        <p:spPr>
          <a:xfrm>
            <a:off x="6607967" y="3335337"/>
            <a:ext cx="5007384" cy="2801852"/>
          </a:xfrm>
        </p:spPr>
        <p:txBody>
          <a:bodyPr>
            <a:normAutofit fontScale="92500" lnSpcReduction="20000"/>
          </a:bodyPr>
          <a:lstStyle/>
          <a:p>
            <a:r>
              <a:rPr lang="en-US" dirty="0">
                <a:latin typeface="Arial Rounded MT Bold" panose="020F0704030504030204" pitchFamily="34" charset="0"/>
              </a:rPr>
              <a:t>HTTPS, on the other hand, is a secure version of HTTP. It incorporates the use of SSL (Secure Sockets Layer) or TLS (Transport Layer Security) protocols to encrypt the data transmitted between the client and the server. This encryption ensures that the information exchanged remains confidential and cannot be easily intercepted or tampered with. HTTPS is commonly used for websites that handle sensitive data such as personal information, login credentials, or financial transactions.</a:t>
            </a:r>
            <a:endParaRPr lang="en-IN" dirty="0">
              <a:latin typeface="Arial Rounded MT Bold" panose="020F0704030504030204" pitchFamily="34" charset="0"/>
            </a:endParaRPr>
          </a:p>
        </p:txBody>
      </p:sp>
      <p:sp>
        <p:nvSpPr>
          <p:cNvPr id="7" name="TextBox 6"/>
          <p:cNvSpPr txBox="1"/>
          <p:nvPr/>
        </p:nvSpPr>
        <p:spPr>
          <a:xfrm>
            <a:off x="3682312" y="1219005"/>
            <a:ext cx="5222789" cy="1015663"/>
          </a:xfrm>
          <a:prstGeom prst="rect">
            <a:avLst/>
          </a:prstGeom>
          <a:noFill/>
        </p:spPr>
        <p:txBody>
          <a:bodyPr wrap="square" rtlCol="0">
            <a:spAutoFit/>
          </a:bodyPr>
          <a:lstStyle/>
          <a:p>
            <a:pPr algn="ctr"/>
            <a:r>
              <a:rPr lang="en-US" sz="2000" dirty="0">
                <a:solidFill>
                  <a:schemeClr val="accent5">
                    <a:lumMod val="75000"/>
                  </a:schemeClr>
                </a:solidFill>
                <a:latin typeface="Bahnschrift SemiBold" panose="020B0502040204020203" pitchFamily="34" charset="0"/>
              </a:rPr>
              <a:t>Our website prioritizes security by utilizing HTTPS </a:t>
            </a:r>
            <a:r>
              <a:rPr lang="en-IN" sz="2000" dirty="0">
                <a:solidFill>
                  <a:schemeClr val="accent5">
                    <a:lumMod val="75000"/>
                  </a:schemeClr>
                </a:solidFill>
                <a:latin typeface="Bahnschrift SemiBold" panose="020B0502040204020203" pitchFamily="34" charset="0"/>
              </a:rPr>
              <a:t>instead of </a:t>
            </a:r>
            <a:r>
              <a:rPr lang="en-IN" sz="2000" dirty="0" smtClean="0">
                <a:solidFill>
                  <a:schemeClr val="accent5">
                    <a:lumMod val="75000"/>
                  </a:schemeClr>
                </a:solidFill>
                <a:latin typeface="Bahnschrift SemiBold" panose="020B0502040204020203" pitchFamily="34" charset="0"/>
              </a:rPr>
              <a:t>HTTP</a:t>
            </a:r>
            <a:br>
              <a:rPr lang="en-IN" sz="2000" dirty="0" smtClean="0">
                <a:solidFill>
                  <a:schemeClr val="accent5">
                    <a:lumMod val="75000"/>
                  </a:schemeClr>
                </a:solidFill>
                <a:latin typeface="Bahnschrift SemiBold" panose="020B0502040204020203" pitchFamily="34" charset="0"/>
              </a:rPr>
            </a:br>
            <a:r>
              <a:rPr lang="en-IN" sz="2000" dirty="0" smtClean="0">
                <a:solidFill>
                  <a:srgbClr val="00B050"/>
                </a:solidFill>
                <a:latin typeface="Bahnschrift SemiBold" panose="020B0502040204020203" pitchFamily="34" charset="0"/>
              </a:rPr>
              <a:t>(</a:t>
            </a:r>
            <a:r>
              <a:rPr lang="en-IN" sz="2000" b="1" dirty="0">
                <a:solidFill>
                  <a:srgbClr val="00B050"/>
                </a:solidFill>
              </a:rPr>
              <a:t>SSL </a:t>
            </a:r>
            <a:r>
              <a:rPr lang="en-IN" sz="2000" b="1" dirty="0" smtClean="0">
                <a:solidFill>
                  <a:srgbClr val="00B050"/>
                </a:solidFill>
              </a:rPr>
              <a:t>Certificate)</a:t>
            </a:r>
            <a:endParaRPr lang="en-IN" sz="2000" b="1" dirty="0">
              <a:solidFill>
                <a:srgbClr val="00B050"/>
              </a:solidFill>
            </a:endParaRPr>
          </a:p>
        </p:txBody>
      </p:sp>
    </p:spTree>
    <p:extLst>
      <p:ext uri="{BB962C8B-B14F-4D97-AF65-F5344CB8AC3E}">
        <p14:creationId xmlns:p14="http://schemas.microsoft.com/office/powerpoint/2010/main" val="168010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8B9D15-147E-50DD-6C59-F22386AD2AD3}"/>
              </a:ext>
            </a:extLst>
          </p:cNvPr>
          <p:cNvSpPr>
            <a:spLocks noGrp="1"/>
          </p:cNvSpPr>
          <p:nvPr>
            <p:ph type="title"/>
          </p:nvPr>
        </p:nvSpPr>
        <p:spPr/>
        <p:txBody>
          <a:bodyPr/>
          <a:lstStyle/>
          <a:p>
            <a:r>
              <a:rPr lang="en-IN" dirty="0">
                <a:latin typeface="Engravers MT" panose="02090707080505020304" pitchFamily="18" charset="0"/>
              </a:rPr>
              <a:t>contact US</a:t>
            </a:r>
          </a:p>
        </p:txBody>
      </p:sp>
      <p:sp>
        <p:nvSpPr>
          <p:cNvPr id="7" name="Content Placeholder 6">
            <a:extLst>
              <a:ext uri="{FF2B5EF4-FFF2-40B4-BE49-F238E27FC236}">
                <a16:creationId xmlns:a16="http://schemas.microsoft.com/office/drawing/2014/main" xmlns="" id="{C48A45EF-0F0C-53A0-7116-A08B870066BC}"/>
              </a:ext>
            </a:extLst>
          </p:cNvPr>
          <p:cNvSpPr>
            <a:spLocks noGrp="1"/>
          </p:cNvSpPr>
          <p:nvPr>
            <p:ph idx="1"/>
          </p:nvPr>
        </p:nvSpPr>
        <p:spPr>
          <a:xfrm>
            <a:off x="1484310" y="2666999"/>
            <a:ext cx="2969356" cy="3124201"/>
          </a:xfrm>
        </p:spPr>
        <p:txBody>
          <a:bodyPr>
            <a:normAutofit/>
          </a:bodyPr>
          <a:lstStyle/>
          <a:p>
            <a:r>
              <a:rPr lang="en-IN" sz="3200" dirty="0">
                <a:latin typeface="Algerian" panose="04020705040A02060702" pitchFamily="82" charset="0"/>
              </a:rPr>
              <a:t>Call - </a:t>
            </a:r>
          </a:p>
          <a:p>
            <a:r>
              <a:rPr lang="en-IN" sz="3200" dirty="0">
                <a:latin typeface="Algerian" panose="04020705040A02060702" pitchFamily="82" charset="0"/>
              </a:rPr>
              <a:t>Email ID – </a:t>
            </a:r>
          </a:p>
          <a:p>
            <a:r>
              <a:rPr lang="en-IN" sz="3200" dirty="0">
                <a:latin typeface="Algerian" panose="04020705040A02060702" pitchFamily="82" charset="0"/>
              </a:rPr>
              <a:t>Website - </a:t>
            </a:r>
          </a:p>
        </p:txBody>
      </p:sp>
      <p:sp>
        <p:nvSpPr>
          <p:cNvPr id="10" name="Content Placeholder 6">
            <a:extLst>
              <a:ext uri="{FF2B5EF4-FFF2-40B4-BE49-F238E27FC236}">
                <a16:creationId xmlns:a16="http://schemas.microsoft.com/office/drawing/2014/main" xmlns="" id="{3B3CEBD7-4946-D396-31DB-B0F6786F0B8F}"/>
              </a:ext>
            </a:extLst>
          </p:cNvPr>
          <p:cNvSpPr txBox="1">
            <a:spLocks/>
          </p:cNvSpPr>
          <p:nvPr/>
        </p:nvSpPr>
        <p:spPr>
          <a:xfrm>
            <a:off x="4917791" y="2666998"/>
            <a:ext cx="5789899"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IN" sz="3200" dirty="0">
                <a:latin typeface="Book Antiqua" panose="02040602050305030304" pitchFamily="18" charset="0"/>
              </a:rPr>
              <a:t>+91 1234 1234 12</a:t>
            </a:r>
          </a:p>
          <a:p>
            <a:pPr marL="0" indent="0">
              <a:buNone/>
            </a:pPr>
            <a:r>
              <a:rPr lang="en-IN" sz="3200" dirty="0" smtClean="0">
                <a:latin typeface="Book Antiqua" panose="02040602050305030304" pitchFamily="18" charset="0"/>
              </a:rPr>
              <a:t>Ranaghat.iti.ii@gmail.com</a:t>
            </a:r>
            <a:endParaRPr lang="en-IN" sz="3200" dirty="0">
              <a:latin typeface="Book Antiqua" panose="02040602050305030304" pitchFamily="18" charset="0"/>
            </a:endParaRPr>
          </a:p>
          <a:p>
            <a:pPr marL="0" indent="0">
              <a:buNone/>
            </a:pPr>
            <a:r>
              <a:rPr lang="en-IN" sz="3200" dirty="0" smtClean="0">
                <a:latin typeface="Book Antiqua" panose="02040602050305030304" pitchFamily="18" charset="0"/>
                <a:cs typeface="Andalus" panose="02020603050405020304" pitchFamily="18" charset="-78"/>
              </a:rPr>
              <a:t>ranaghat-ii-iti-govt.epizy.com</a:t>
            </a:r>
            <a:endParaRPr lang="en-IN" sz="3200" dirty="0">
              <a:latin typeface="Book Antiqua" panose="02040602050305030304" pitchFamily="18" charset="0"/>
            </a:endParaRPr>
          </a:p>
        </p:txBody>
      </p:sp>
    </p:spTree>
    <p:extLst>
      <p:ext uri="{BB962C8B-B14F-4D97-AF65-F5344CB8AC3E}">
        <p14:creationId xmlns:p14="http://schemas.microsoft.com/office/powerpoint/2010/main" val="2726908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B25445-51E4-59E2-E788-99693886CD85}"/>
              </a:ext>
            </a:extLst>
          </p:cNvPr>
          <p:cNvSpPr>
            <a:spLocks noGrp="1"/>
          </p:cNvSpPr>
          <p:nvPr>
            <p:ph type="title"/>
          </p:nvPr>
        </p:nvSpPr>
        <p:spPr>
          <a:xfrm>
            <a:off x="1410170" y="173215"/>
            <a:ext cx="10018713" cy="1752599"/>
          </a:xfrm>
        </p:spPr>
        <p:txBody>
          <a:bodyPr>
            <a:normAutofit/>
          </a:bodyPr>
          <a:lstStyle/>
          <a:p>
            <a:r>
              <a:rPr lang="en-IN" sz="6000" dirty="0">
                <a:latin typeface="Eras Demi ITC" panose="020B0805030504020804" pitchFamily="34" charset="0"/>
                <a:cs typeface="Arabic Typesetting" panose="03020402040406030203" pitchFamily="66" charset="-78"/>
              </a:rPr>
              <a:t>Thank You </a:t>
            </a:r>
            <a:r>
              <a:rPr lang="en-IN" sz="6000" dirty="0">
                <a:latin typeface="Eras Demi ITC" panose="020B0805030504020804" pitchFamily="34" charset="0"/>
                <a:cs typeface="Arabic Typesetting" panose="03020402040406030203" pitchFamily="66" charset="-78"/>
                <a:sym typeface="Wingdings" panose="05000000000000000000" pitchFamily="2" charset="2"/>
              </a:rPr>
              <a:t></a:t>
            </a:r>
            <a:endParaRPr lang="en-IN" sz="6000" dirty="0">
              <a:latin typeface="Eras Demi ITC" panose="020B0805030504020804" pitchFamily="34" charset="0"/>
              <a:cs typeface="Arabic Typesetting" panose="03020402040406030203" pitchFamily="66" charset="-78"/>
            </a:endParaRPr>
          </a:p>
        </p:txBody>
      </p:sp>
      <p:sp>
        <p:nvSpPr>
          <p:cNvPr id="3" name="Content Placeholder 2">
            <a:extLst>
              <a:ext uri="{FF2B5EF4-FFF2-40B4-BE49-F238E27FC236}">
                <a16:creationId xmlns:a16="http://schemas.microsoft.com/office/drawing/2014/main" xmlns="" id="{2C065C5A-5103-29B9-449F-E3CD14448E5F}"/>
              </a:ext>
            </a:extLst>
          </p:cNvPr>
          <p:cNvSpPr>
            <a:spLocks noGrp="1"/>
          </p:cNvSpPr>
          <p:nvPr>
            <p:ph idx="1"/>
          </p:nvPr>
        </p:nvSpPr>
        <p:spPr>
          <a:xfrm>
            <a:off x="2372497" y="1582668"/>
            <a:ext cx="7479957" cy="876299"/>
          </a:xfrm>
        </p:spPr>
        <p:txBody>
          <a:bodyPr>
            <a:normAutofit/>
          </a:bodyPr>
          <a:lstStyle/>
          <a:p>
            <a:pPr marL="0" indent="0" algn="ctr">
              <a:buNone/>
            </a:pPr>
            <a:r>
              <a:rPr lang="en-IN"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Please</a:t>
            </a:r>
            <a:r>
              <a:rPr lang="en-IN" sz="2000" dirty="0">
                <a:effectLst>
                  <a:outerShdw blurRad="38100" dist="38100" dir="2700000" algn="tl">
                    <a:srgbClr val="000000">
                      <a:alpha val="43137"/>
                    </a:srgbClr>
                  </a:outerShdw>
                </a:effectLst>
              </a:rPr>
              <a:t> Visit Our Official Website - </a:t>
            </a:r>
            <a:r>
              <a:rPr lang="en-IN" sz="2000" dirty="0">
                <a:latin typeface="Andalus" panose="02020603050405020304" pitchFamily="18" charset="-78"/>
                <a:cs typeface="Andalus" panose="02020603050405020304" pitchFamily="18" charset="-78"/>
              </a:rPr>
              <a:t>ranaghat-ii-iti-govt.epizy.com</a:t>
            </a:r>
            <a:endParaRPr lang="en-IN" sz="2000" dirty="0">
              <a:latin typeface="Book Antiqua" panose="02040602050305030304" pitchFamily="18" charset="0"/>
            </a:endParaRPr>
          </a:p>
        </p:txBody>
      </p:sp>
      <p:pic>
        <p:nvPicPr>
          <p:cNvPr id="4" name="Picture 3">
            <a:extLst>
              <a:ext uri="{FF2B5EF4-FFF2-40B4-BE49-F238E27FC236}">
                <a16:creationId xmlns:a16="http://schemas.microsoft.com/office/drawing/2014/main" xmlns="" id="{9439E895-B0E4-BB88-9F20-1ED298844778}"/>
              </a:ext>
            </a:extLst>
          </p:cNvPr>
          <p:cNvPicPr>
            <a:picLocks noChangeAspect="1"/>
          </p:cNvPicPr>
          <p:nvPr/>
        </p:nvPicPr>
        <p:blipFill>
          <a:blip r:embed="rId2"/>
          <a:stretch>
            <a:fillRect/>
          </a:stretch>
        </p:blipFill>
        <p:spPr>
          <a:xfrm>
            <a:off x="4077738" y="2862621"/>
            <a:ext cx="4271682" cy="4073638"/>
          </a:xfrm>
          <a:prstGeom prst="rect">
            <a:avLst/>
          </a:prstGeom>
        </p:spPr>
      </p:pic>
    </p:spTree>
    <p:extLst>
      <p:ext uri="{BB962C8B-B14F-4D97-AF65-F5344CB8AC3E}">
        <p14:creationId xmlns:p14="http://schemas.microsoft.com/office/powerpoint/2010/main" val="12313335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9F6FF3-CCCA-5BBB-B3FC-126A8E66832E}"/>
              </a:ext>
            </a:extLst>
          </p:cNvPr>
          <p:cNvSpPr>
            <a:spLocks noGrp="1"/>
          </p:cNvSpPr>
          <p:nvPr>
            <p:ph type="title"/>
          </p:nvPr>
        </p:nvSpPr>
        <p:spPr>
          <a:xfrm>
            <a:off x="1312861" y="642937"/>
            <a:ext cx="10018713" cy="1752599"/>
          </a:xfrm>
        </p:spPr>
        <p:txBody>
          <a:bodyPr/>
          <a:lstStyle/>
          <a:p>
            <a:r>
              <a:rPr lang="en-IN" dirty="0">
                <a:latin typeface="Aharoni" panose="02010803020104030203" pitchFamily="2" charset="-79"/>
                <a:cs typeface="Aharoni" panose="02010803020104030203" pitchFamily="2" charset="-79"/>
              </a:rPr>
              <a:t>Meet Our Team Member’s </a:t>
            </a:r>
          </a:p>
        </p:txBody>
      </p:sp>
      <p:sp>
        <p:nvSpPr>
          <p:cNvPr id="3" name="Content Placeholder 2">
            <a:extLst>
              <a:ext uri="{FF2B5EF4-FFF2-40B4-BE49-F238E27FC236}">
                <a16:creationId xmlns:a16="http://schemas.microsoft.com/office/drawing/2014/main" xmlns="" id="{CA841C9B-1255-5139-4E5F-D898DCC9B942}"/>
              </a:ext>
            </a:extLst>
          </p:cNvPr>
          <p:cNvSpPr>
            <a:spLocks noGrp="1"/>
          </p:cNvSpPr>
          <p:nvPr>
            <p:ph idx="1"/>
          </p:nvPr>
        </p:nvSpPr>
        <p:spPr>
          <a:xfrm>
            <a:off x="2786943" y="2198863"/>
            <a:ext cx="8077379" cy="3124201"/>
          </a:xfrm>
        </p:spPr>
        <p:txBody>
          <a:bodyPr numCol="2">
            <a:normAutofit/>
          </a:bodyPr>
          <a:lstStyle/>
          <a:p>
            <a:r>
              <a:rPr lang="en-IN" dirty="0"/>
              <a:t>Rick </a:t>
            </a:r>
            <a:r>
              <a:rPr lang="en-IN" dirty="0" smtClean="0"/>
              <a:t>Mondal ( </a:t>
            </a:r>
            <a:r>
              <a:rPr lang="en-IN" u="sng" dirty="0" smtClean="0"/>
              <a:t>Manager</a:t>
            </a:r>
            <a:r>
              <a:rPr lang="en-IN" dirty="0" smtClean="0"/>
              <a:t> )</a:t>
            </a:r>
            <a:endParaRPr lang="en-IN" dirty="0"/>
          </a:p>
          <a:p>
            <a:r>
              <a:rPr lang="en-IN" dirty="0" err="1"/>
              <a:t>Jayashree</a:t>
            </a:r>
            <a:r>
              <a:rPr lang="en-IN" dirty="0"/>
              <a:t> </a:t>
            </a:r>
            <a:r>
              <a:rPr lang="en-IN" dirty="0" smtClean="0"/>
              <a:t>Biswas</a:t>
            </a:r>
            <a:br>
              <a:rPr lang="en-IN" dirty="0" smtClean="0"/>
            </a:br>
            <a:r>
              <a:rPr lang="en-IN" dirty="0" smtClean="0"/>
              <a:t>( </a:t>
            </a:r>
            <a:r>
              <a:rPr lang="en-IN" u="sng" dirty="0" smtClean="0"/>
              <a:t>Co-ordinator</a:t>
            </a:r>
            <a:r>
              <a:rPr lang="en-IN" dirty="0" smtClean="0"/>
              <a:t> )</a:t>
            </a:r>
            <a:endParaRPr lang="en-IN" dirty="0"/>
          </a:p>
          <a:p>
            <a:r>
              <a:rPr lang="en-IN" dirty="0" err="1"/>
              <a:t>Sadip</a:t>
            </a:r>
            <a:r>
              <a:rPr lang="en-IN" dirty="0"/>
              <a:t> </a:t>
            </a:r>
            <a:r>
              <a:rPr lang="en-IN" dirty="0" smtClean="0"/>
              <a:t>Mondal ( </a:t>
            </a:r>
            <a:r>
              <a:rPr lang="en-IN" u="sng" dirty="0" smtClean="0"/>
              <a:t>Helper</a:t>
            </a:r>
            <a:r>
              <a:rPr lang="en-IN" dirty="0" smtClean="0"/>
              <a:t> )</a:t>
            </a:r>
          </a:p>
          <a:p>
            <a:r>
              <a:rPr lang="en-IN" dirty="0" err="1" smtClean="0"/>
              <a:t>Ayush</a:t>
            </a:r>
            <a:r>
              <a:rPr lang="en-IN" dirty="0" smtClean="0"/>
              <a:t> </a:t>
            </a:r>
            <a:r>
              <a:rPr lang="en-IN" dirty="0" err="1" smtClean="0"/>
              <a:t>Mytra</a:t>
            </a:r>
            <a:r>
              <a:rPr lang="en-IN" dirty="0" smtClean="0"/>
              <a:t> ( </a:t>
            </a:r>
            <a:r>
              <a:rPr lang="en-IN" u="sng" dirty="0" smtClean="0"/>
              <a:t>Tester</a:t>
            </a:r>
            <a:r>
              <a:rPr lang="en-IN" dirty="0" smtClean="0"/>
              <a:t> )</a:t>
            </a:r>
          </a:p>
          <a:p>
            <a:r>
              <a:rPr lang="en-IN" dirty="0" smtClean="0"/>
              <a:t>Pankaj </a:t>
            </a:r>
            <a:r>
              <a:rPr lang="en-IN" dirty="0" err="1"/>
              <a:t>S</a:t>
            </a:r>
            <a:r>
              <a:rPr lang="en-IN" dirty="0" err="1" smtClean="0"/>
              <a:t>aha</a:t>
            </a:r>
            <a:r>
              <a:rPr lang="en-IN" dirty="0" smtClean="0"/>
              <a:t> ( </a:t>
            </a:r>
            <a:r>
              <a:rPr lang="en-IN" u="sng" dirty="0" smtClean="0"/>
              <a:t>Tester</a:t>
            </a:r>
            <a:r>
              <a:rPr lang="en-IN" dirty="0" smtClean="0"/>
              <a:t> )</a:t>
            </a:r>
            <a:endParaRPr lang="en-IN" dirty="0"/>
          </a:p>
          <a:p>
            <a:r>
              <a:rPr lang="en-IN" dirty="0"/>
              <a:t>Priyanka </a:t>
            </a:r>
            <a:r>
              <a:rPr lang="en-IN" dirty="0" err="1" smtClean="0"/>
              <a:t>Bhowmik</a:t>
            </a:r>
            <a:r>
              <a:rPr lang="en-IN" dirty="0" smtClean="0"/>
              <a:t> </a:t>
            </a:r>
            <a:br>
              <a:rPr lang="en-IN" dirty="0" smtClean="0"/>
            </a:br>
            <a:r>
              <a:rPr lang="en-IN" dirty="0" smtClean="0"/>
              <a:t>( </a:t>
            </a:r>
            <a:r>
              <a:rPr lang="en-IN" u="sng" dirty="0" smtClean="0"/>
              <a:t>Content-Writer</a:t>
            </a:r>
            <a:r>
              <a:rPr lang="en-IN" dirty="0" smtClean="0"/>
              <a:t> )</a:t>
            </a:r>
          </a:p>
          <a:p>
            <a:r>
              <a:rPr lang="en-IN" dirty="0" err="1" smtClean="0"/>
              <a:t>Tanushri</a:t>
            </a:r>
            <a:r>
              <a:rPr lang="en-IN" dirty="0" smtClean="0"/>
              <a:t> Biswas </a:t>
            </a:r>
            <a:br>
              <a:rPr lang="en-IN" dirty="0" smtClean="0"/>
            </a:br>
            <a:r>
              <a:rPr lang="en-IN" dirty="0" smtClean="0"/>
              <a:t>( </a:t>
            </a:r>
            <a:r>
              <a:rPr lang="en-IN" u="sng" dirty="0" smtClean="0"/>
              <a:t>Content-Writer</a:t>
            </a:r>
            <a:r>
              <a:rPr lang="en-IN" dirty="0" smtClean="0"/>
              <a:t> )</a:t>
            </a:r>
            <a:endParaRPr lang="en-IN" dirty="0"/>
          </a:p>
          <a:p>
            <a:r>
              <a:rPr lang="en-US" dirty="0" err="1" smtClean="0"/>
              <a:t>Biplab</a:t>
            </a:r>
            <a:r>
              <a:rPr lang="en-US" dirty="0" smtClean="0"/>
              <a:t> Sarkar </a:t>
            </a:r>
            <a:br>
              <a:rPr lang="en-US" dirty="0" smtClean="0"/>
            </a:br>
            <a:r>
              <a:rPr lang="en-US" dirty="0" smtClean="0"/>
              <a:t>( </a:t>
            </a:r>
            <a:r>
              <a:rPr lang="en-IN" u="sng" dirty="0" smtClean="0"/>
              <a:t>Content-Writer</a:t>
            </a:r>
            <a:r>
              <a:rPr lang="en-US" dirty="0" smtClean="0"/>
              <a:t> )</a:t>
            </a:r>
            <a:endParaRPr lang="en-IN" dirty="0"/>
          </a:p>
        </p:txBody>
      </p:sp>
    </p:spTree>
    <p:extLst>
      <p:ext uri="{BB962C8B-B14F-4D97-AF65-F5344CB8AC3E}">
        <p14:creationId xmlns:p14="http://schemas.microsoft.com/office/powerpoint/2010/main" val="3090379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2"/>
                                        </p:tgtEl>
                                      </p:cBhvr>
                                      <p:by x="150000" y="150000"/>
                                    </p:animScale>
                                  </p:childTnLst>
                                </p:cTn>
                              </p:par>
                              <p:par>
                                <p:cTn id="7" presetID="2" presetClass="entr" presetSubtype="4"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additive="base">
                                        <p:cTn id="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2" cy="1752599"/>
          </a:xfrm>
        </p:spPr>
        <p:txBody>
          <a:bodyPr>
            <a:normAutofit/>
          </a:bodyPr>
          <a:lstStyle/>
          <a:p>
            <a:r>
              <a:rPr lang="en-IN" sz="6000" dirty="0" smtClean="0">
                <a:latin typeface="Cooper Black" panose="0208090404030B020404" pitchFamily="18" charset="0"/>
              </a:rPr>
              <a:t>Language we used</a:t>
            </a:r>
            <a:endParaRPr lang="en-IN" sz="6000" dirty="0">
              <a:latin typeface="Cooper Black" panose="0208090404030B0204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9089" y="2667000"/>
            <a:ext cx="9789160" cy="3124200"/>
          </a:xfrm>
        </p:spPr>
      </p:pic>
    </p:spTree>
    <p:extLst>
      <p:ext uri="{BB962C8B-B14F-4D97-AF65-F5344CB8AC3E}">
        <p14:creationId xmlns:p14="http://schemas.microsoft.com/office/powerpoint/2010/main" val="2446713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8" y="0"/>
            <a:ext cx="10018713" cy="697832"/>
          </a:xfrm>
        </p:spPr>
        <p:txBody>
          <a:bodyPr>
            <a:noAutofit/>
          </a:bodyPr>
          <a:lstStyle/>
          <a:p>
            <a:r>
              <a:rPr lang="en-US" sz="4800" u="sng" dirty="0" smtClean="0">
                <a:solidFill>
                  <a:schemeClr val="accent6">
                    <a:lumMod val="75000"/>
                  </a:schemeClr>
                </a:solidFill>
                <a:latin typeface="Algerian" panose="04020705040A02060702" pitchFamily="82" charset="0"/>
              </a:rPr>
              <a:t>Server Hosting</a:t>
            </a:r>
            <a:endParaRPr lang="en-IN" sz="4800" u="sng" dirty="0">
              <a:solidFill>
                <a:schemeClr val="accent6">
                  <a:lumMod val="75000"/>
                </a:schemeClr>
              </a:solidFill>
              <a:latin typeface="Algerian" panose="04020705040A02060702" pitchFamily="8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4688" y="885136"/>
            <a:ext cx="3057952" cy="98121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494" y="1866348"/>
            <a:ext cx="8554453" cy="4387138"/>
          </a:xfrm>
          <a:prstGeom prst="rect">
            <a:avLst/>
          </a:prstGeom>
        </p:spPr>
      </p:pic>
    </p:spTree>
    <p:extLst>
      <p:ext uri="{BB962C8B-B14F-4D97-AF65-F5344CB8AC3E}">
        <p14:creationId xmlns:p14="http://schemas.microsoft.com/office/powerpoint/2010/main" val="128512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7E326-D1F4-4032-960C-883280F8F723}"/>
              </a:ext>
            </a:extLst>
          </p:cNvPr>
          <p:cNvSpPr>
            <a:spLocks noGrp="1"/>
          </p:cNvSpPr>
          <p:nvPr>
            <p:ph type="title"/>
          </p:nvPr>
        </p:nvSpPr>
        <p:spPr/>
        <p:txBody>
          <a:bodyPr>
            <a:normAutofit/>
          </a:bodyPr>
          <a:lstStyle/>
          <a:p>
            <a:r>
              <a:rPr lang="en-US" dirty="0">
                <a:latin typeface="Gill Sans Ultra Bold" panose="020B0A02020104020203" pitchFamily="34" charset="0"/>
              </a:rPr>
              <a:t>Our </a:t>
            </a:r>
            <a:r>
              <a:rPr lang="en-IN" dirty="0">
                <a:latin typeface="Gill Sans Ultra Bold" panose="020B0A02020104020203" pitchFamily="34" charset="0"/>
              </a:rPr>
              <a:t>Topic </a:t>
            </a:r>
            <a:endParaRPr lang="en-US" dirty="0">
              <a:latin typeface="Gill Sans Ultra Bold" panose="020B0A02020104020203" pitchFamily="34" charset="0"/>
            </a:endParaRPr>
          </a:p>
        </p:txBody>
      </p:sp>
      <p:graphicFrame>
        <p:nvGraphicFramePr>
          <p:cNvPr id="5" name="Content Placeholder 2" descr="icon SmartArt graphic placeholder">
            <a:extLst>
              <a:ext uri="{FF2B5EF4-FFF2-40B4-BE49-F238E27FC236}">
                <a16:creationId xmlns:a16="http://schemas.microsoft.com/office/drawing/2014/main" xmlns="" id="{E04C5C5B-F932-40FC-AD54-EE8AB0C58221}"/>
              </a:ext>
            </a:extLst>
          </p:cNvPr>
          <p:cNvGraphicFramePr>
            <a:graphicFrameLocks noGrp="1"/>
          </p:cNvGraphicFramePr>
          <p:nvPr>
            <p:ph idx="1"/>
            <p:extLst>
              <p:ext uri="{D42A27DB-BD31-4B8C-83A1-F6EECF244321}">
                <p14:modId xmlns:p14="http://schemas.microsoft.com/office/powerpoint/2010/main" val="190850113"/>
              </p:ext>
            </p:extLst>
          </p:nvPr>
        </p:nvGraphicFramePr>
        <p:xfrm>
          <a:off x="1484313" y="2667000"/>
          <a:ext cx="1001871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0716C9-2EFF-B576-B36A-70215F60086F}"/>
              </a:ext>
            </a:extLst>
          </p:cNvPr>
          <p:cNvSpPr>
            <a:spLocks noGrp="1"/>
          </p:cNvSpPr>
          <p:nvPr>
            <p:ph type="title"/>
          </p:nvPr>
        </p:nvSpPr>
        <p:spPr/>
        <p:txBody>
          <a:bodyPr>
            <a:normAutofit/>
          </a:bodyPr>
          <a:lstStyle/>
          <a:p>
            <a:r>
              <a:rPr lang="en-IN" sz="4400" b="1" dirty="0" smtClean="0">
                <a:latin typeface="Aharoni"/>
              </a:rPr>
              <a:t>Features</a:t>
            </a:r>
            <a:endParaRPr lang="en-IN" sz="4400" b="1" dirty="0"/>
          </a:p>
        </p:txBody>
      </p:sp>
      <p:sp>
        <p:nvSpPr>
          <p:cNvPr id="3" name="Content Placeholder 2">
            <a:extLst>
              <a:ext uri="{FF2B5EF4-FFF2-40B4-BE49-F238E27FC236}">
                <a16:creationId xmlns:a16="http://schemas.microsoft.com/office/drawing/2014/main" xmlns="" id="{1A7718D6-6D8D-CE46-CBED-8AD4FFCAFC92}"/>
              </a:ext>
            </a:extLst>
          </p:cNvPr>
          <p:cNvSpPr>
            <a:spLocks noGrp="1"/>
          </p:cNvSpPr>
          <p:nvPr>
            <p:ph idx="1"/>
          </p:nvPr>
        </p:nvSpPr>
        <p:spPr/>
        <p:txBody>
          <a:bodyPr>
            <a:normAutofit/>
          </a:bodyPr>
          <a:lstStyle/>
          <a:p>
            <a:r>
              <a:rPr lang="en-IN" dirty="0"/>
              <a:t>User Attractive Interface. Easy to knows design.</a:t>
            </a:r>
          </a:p>
          <a:p>
            <a:r>
              <a:rPr lang="en-IN" dirty="0"/>
              <a:t>All data is safe to use.</a:t>
            </a:r>
          </a:p>
          <a:p>
            <a:r>
              <a:rPr lang="en-IN" dirty="0"/>
              <a:t>Lowest  Latency Domain and other servers.</a:t>
            </a:r>
          </a:p>
          <a:p>
            <a:r>
              <a:rPr lang="en-IN" dirty="0"/>
              <a:t>Work 24X7….</a:t>
            </a:r>
          </a:p>
          <a:p>
            <a:r>
              <a:rPr lang="en-IN" dirty="0"/>
              <a:t>With free Customer care service.</a:t>
            </a:r>
          </a:p>
          <a:p>
            <a:r>
              <a:rPr lang="en-IN" dirty="0" smtClean="0"/>
              <a:t>And </a:t>
            </a:r>
            <a:r>
              <a:rPr lang="en-IN" dirty="0"/>
              <a:t>others services .</a:t>
            </a:r>
          </a:p>
        </p:txBody>
      </p:sp>
    </p:spTree>
    <p:extLst>
      <p:ext uri="{BB962C8B-B14F-4D97-AF65-F5344CB8AC3E}">
        <p14:creationId xmlns:p14="http://schemas.microsoft.com/office/powerpoint/2010/main" val="1812774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3112A5B-A282-EF17-4B7D-339AB9C0E93C}"/>
              </a:ext>
            </a:extLst>
          </p:cNvPr>
          <p:cNvSpPr>
            <a:spLocks noGrp="1"/>
          </p:cNvSpPr>
          <p:nvPr>
            <p:ph type="title"/>
          </p:nvPr>
        </p:nvSpPr>
        <p:spPr>
          <a:xfrm>
            <a:off x="2173694" y="3083088"/>
            <a:ext cx="8930747" cy="2110382"/>
          </a:xfrm>
        </p:spPr>
        <p:txBody>
          <a:bodyPr>
            <a:normAutofit/>
          </a:bodyPr>
          <a:lstStyle/>
          <a:p>
            <a:pPr algn="ctr"/>
            <a:r>
              <a:rPr lang="en-IN" sz="4400" cap="none" dirty="0">
                <a:latin typeface="Andalus" panose="02020603050405020304" pitchFamily="18" charset="-78"/>
                <a:cs typeface="Andalus" panose="02020603050405020304" pitchFamily="18" charset="-78"/>
              </a:rPr>
              <a:t>https://ranaghat-ii-iti-govt.epizy.com</a:t>
            </a:r>
            <a:br>
              <a:rPr lang="en-IN" sz="4400" cap="none" dirty="0">
                <a:latin typeface="Andalus" panose="02020603050405020304" pitchFamily="18" charset="-78"/>
                <a:cs typeface="Andalus" panose="02020603050405020304" pitchFamily="18" charset="-78"/>
              </a:rPr>
            </a:br>
            <a:endParaRPr lang="en-IN" sz="4400" cap="none" dirty="0">
              <a:latin typeface="Andalus" panose="02020603050405020304" pitchFamily="18" charset="-78"/>
              <a:cs typeface="Andalus" panose="02020603050405020304" pitchFamily="18" charset="-78"/>
            </a:endParaRPr>
          </a:p>
        </p:txBody>
      </p:sp>
      <p:sp>
        <p:nvSpPr>
          <p:cNvPr id="5" name="Text Placeholder 4">
            <a:extLst>
              <a:ext uri="{FF2B5EF4-FFF2-40B4-BE49-F238E27FC236}">
                <a16:creationId xmlns:a16="http://schemas.microsoft.com/office/drawing/2014/main" xmlns="" id="{27D29FB6-4B69-D635-9A4D-75560DA1084F}"/>
              </a:ext>
            </a:extLst>
          </p:cNvPr>
          <p:cNvSpPr>
            <a:spLocks noGrp="1"/>
          </p:cNvSpPr>
          <p:nvPr>
            <p:ph type="body" idx="1"/>
          </p:nvPr>
        </p:nvSpPr>
        <p:spPr>
          <a:xfrm>
            <a:off x="1832581" y="4621808"/>
            <a:ext cx="9612971" cy="1143324"/>
          </a:xfrm>
        </p:spPr>
        <p:txBody>
          <a:bodyPr>
            <a:normAutofit/>
          </a:bodyPr>
          <a:lstStyle/>
          <a:p>
            <a:pPr algn="ctr"/>
            <a:r>
              <a:rPr lang="en-IN" sz="4800" b="1" dirty="0">
                <a:latin typeface="Book Antiqua" panose="02040602050305030304" pitchFamily="18" charset="0"/>
              </a:rPr>
              <a:t>Website URL</a:t>
            </a:r>
          </a:p>
        </p:txBody>
      </p:sp>
      <p:pic>
        <p:nvPicPr>
          <p:cNvPr id="11" name="Picture 10">
            <a:extLst>
              <a:ext uri="{FF2B5EF4-FFF2-40B4-BE49-F238E27FC236}">
                <a16:creationId xmlns:a16="http://schemas.microsoft.com/office/drawing/2014/main" xmlns="" id="{9439E895-B0E4-BB88-9F20-1ED298844778}"/>
              </a:ext>
            </a:extLst>
          </p:cNvPr>
          <p:cNvPicPr>
            <a:picLocks noChangeAspect="1"/>
          </p:cNvPicPr>
          <p:nvPr/>
        </p:nvPicPr>
        <p:blipFill>
          <a:blip r:embed="rId2"/>
          <a:stretch>
            <a:fillRect/>
          </a:stretch>
        </p:blipFill>
        <p:spPr>
          <a:xfrm>
            <a:off x="4410704" y="164730"/>
            <a:ext cx="4271682" cy="4278316"/>
          </a:xfrm>
          <a:prstGeom prst="rect">
            <a:avLst/>
          </a:prstGeom>
        </p:spPr>
      </p:pic>
    </p:spTree>
    <p:extLst>
      <p:ext uri="{BB962C8B-B14F-4D97-AF65-F5344CB8AC3E}">
        <p14:creationId xmlns:p14="http://schemas.microsoft.com/office/powerpoint/2010/main" val="3474209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par>
                                <p:cTn id="27" presetID="21"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4790761-8175-0508-8105-DE33A258AE30}"/>
              </a:ext>
            </a:extLst>
          </p:cNvPr>
          <p:cNvSpPr>
            <a:spLocks noGrp="1"/>
          </p:cNvSpPr>
          <p:nvPr>
            <p:ph type="title"/>
          </p:nvPr>
        </p:nvSpPr>
        <p:spPr>
          <a:xfrm>
            <a:off x="1371600" y="685800"/>
            <a:ext cx="9601200" cy="949362"/>
          </a:xfrm>
        </p:spPr>
        <p:txBody>
          <a:bodyPr/>
          <a:lstStyle/>
          <a:p>
            <a:pPr algn="ctr"/>
            <a:r>
              <a:rPr lang="en-IN" dirty="0">
                <a:latin typeface="Algerian" panose="04020705040A02060702" pitchFamily="82" charset="0"/>
              </a:rPr>
              <a:t>Home Page</a:t>
            </a:r>
          </a:p>
        </p:txBody>
      </p:sp>
      <p:pic>
        <p:nvPicPr>
          <p:cNvPr id="7" name="Content Placeholder 6">
            <a:extLst>
              <a:ext uri="{FF2B5EF4-FFF2-40B4-BE49-F238E27FC236}">
                <a16:creationId xmlns:a16="http://schemas.microsoft.com/office/drawing/2014/main" xmlns="" id="{11F94128-E0B1-9A4F-EC9B-643797A4F512}"/>
              </a:ext>
            </a:extLst>
          </p:cNvPr>
          <p:cNvPicPr>
            <a:picLocks noGrp="1" noChangeAspect="1"/>
          </p:cNvPicPr>
          <p:nvPr>
            <p:ph idx="1"/>
          </p:nvPr>
        </p:nvPicPr>
        <p:blipFill>
          <a:blip r:embed="rId2"/>
          <a:stretch>
            <a:fillRect/>
          </a:stretch>
        </p:blipFill>
        <p:spPr>
          <a:xfrm>
            <a:off x="2347259" y="1495313"/>
            <a:ext cx="8056880" cy="5035550"/>
          </a:xfrm>
          <a:prstGeom prst="rect">
            <a:avLst/>
          </a:prstGeom>
          <a:ln>
            <a:noFill/>
          </a:ln>
          <a:effectLst>
            <a:softEdge rad="112500"/>
          </a:effectLst>
        </p:spPr>
      </p:pic>
    </p:spTree>
    <p:extLst>
      <p:ext uri="{BB962C8B-B14F-4D97-AF65-F5344CB8AC3E}">
        <p14:creationId xmlns:p14="http://schemas.microsoft.com/office/powerpoint/2010/main" val="2234333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71af3243-3dd4-4a8d-8c0d-dd76da1f02a5"/>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276</TotalTime>
  <Words>361</Words>
  <Application>Microsoft Office PowerPoint</Application>
  <PresentationFormat>Widescreen</PresentationFormat>
  <Paragraphs>66</Paragraphs>
  <Slides>22</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22</vt:i4>
      </vt:variant>
    </vt:vector>
  </HeadingPairs>
  <TitlesOfParts>
    <vt:vector size="40" baseType="lpstr">
      <vt:lpstr>Aharoni</vt:lpstr>
      <vt:lpstr>Algerian</vt:lpstr>
      <vt:lpstr>Andalus</vt:lpstr>
      <vt:lpstr>Arabic Typesetting</vt:lpstr>
      <vt:lpstr>Arial</vt:lpstr>
      <vt:lpstr>Arial Black</vt:lpstr>
      <vt:lpstr>Arial Rounded MT Bold</vt:lpstr>
      <vt:lpstr>Bahnschrift SemiBold</vt:lpstr>
      <vt:lpstr>Book Antiqua</vt:lpstr>
      <vt:lpstr>Calibri</vt:lpstr>
      <vt:lpstr>Cambria</vt:lpstr>
      <vt:lpstr>Cooper Black</vt:lpstr>
      <vt:lpstr>Corbel</vt:lpstr>
      <vt:lpstr>Engravers MT</vt:lpstr>
      <vt:lpstr>Eras Demi ITC</vt:lpstr>
      <vt:lpstr>Gill Sans Ultra Bold</vt:lpstr>
      <vt:lpstr>Wingdings</vt:lpstr>
      <vt:lpstr>Parallax</vt:lpstr>
      <vt:lpstr>Ranaghat gov iti </vt:lpstr>
      <vt:lpstr>DISCLAIMER</vt:lpstr>
      <vt:lpstr>Meet Our Team Member’s </vt:lpstr>
      <vt:lpstr>Language we used</vt:lpstr>
      <vt:lpstr>Server Hosting</vt:lpstr>
      <vt:lpstr>Our Topic </vt:lpstr>
      <vt:lpstr>Features</vt:lpstr>
      <vt:lpstr>https://ranaghat-ii-iti-govt.epizy.com </vt:lpstr>
      <vt:lpstr>Home Page</vt:lpstr>
      <vt:lpstr>ABOUT-US page</vt:lpstr>
      <vt:lpstr>Course page</vt:lpstr>
      <vt:lpstr>BLOG PAGE</vt:lpstr>
      <vt:lpstr>CONTACT-US PAGE</vt:lpstr>
      <vt:lpstr>OUR FACILITIES</vt:lpstr>
      <vt:lpstr>Attractive Navigation Button’s </vt:lpstr>
      <vt:lpstr>Footer</vt:lpstr>
      <vt:lpstr>Quick Response ContactUS From </vt:lpstr>
      <vt:lpstr>And Other’s </vt:lpstr>
      <vt:lpstr>BUTTON Example</vt:lpstr>
      <vt:lpstr>SECURITY</vt:lpstr>
      <vt:lpstr>contact US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Ranaghat gov iti</dc:title>
  <dc:creator>Prince Biswas</dc:creator>
  <cp:lastModifiedBy>Rick Mondal</cp:lastModifiedBy>
  <cp:revision>30</cp:revision>
  <dcterms:created xsi:type="dcterms:W3CDTF">2023-06-12T11:59:48Z</dcterms:created>
  <dcterms:modified xsi:type="dcterms:W3CDTF">2023-06-18T07:06:08Z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